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2646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1B693-A59A-4815-8E3C-F1435464D1BB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66D5C-23C6-4F00-B4FE-6101FA408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961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1B693-A59A-4815-8E3C-F1435464D1BB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66D5C-23C6-4F00-B4FE-6101FA408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650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1B693-A59A-4815-8E3C-F1435464D1BB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66D5C-23C6-4F00-B4FE-6101FA408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13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1B693-A59A-4815-8E3C-F1435464D1BB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66D5C-23C6-4F00-B4FE-6101FA408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335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1B693-A59A-4815-8E3C-F1435464D1BB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66D5C-23C6-4F00-B4FE-6101FA408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069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1B693-A59A-4815-8E3C-F1435464D1BB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66D5C-23C6-4F00-B4FE-6101FA408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202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1B693-A59A-4815-8E3C-F1435464D1BB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66D5C-23C6-4F00-B4FE-6101FA408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802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1B693-A59A-4815-8E3C-F1435464D1BB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66D5C-23C6-4F00-B4FE-6101FA408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258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1B693-A59A-4815-8E3C-F1435464D1BB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66D5C-23C6-4F00-B4FE-6101FA408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25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1B693-A59A-4815-8E3C-F1435464D1BB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66D5C-23C6-4F00-B4FE-6101FA408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412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1B693-A59A-4815-8E3C-F1435464D1BB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66D5C-23C6-4F00-B4FE-6101FA408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813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1B693-A59A-4815-8E3C-F1435464D1BB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66D5C-23C6-4F00-B4FE-6101FA408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061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3954" y="4572000"/>
            <a:ext cx="4562475" cy="1962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1" y="6627820"/>
            <a:ext cx="6751320" cy="19065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341" y="933450"/>
            <a:ext cx="5219700" cy="348615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51265" y="152400"/>
            <a:ext cx="19878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Calibri" panose="020F0502020204030204" pitchFamily="34" charset="0"/>
              </a:rPr>
              <a:t>Jeff Sewell</a:t>
            </a:r>
            <a:endParaRPr lang="en-US" sz="32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523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Hexcel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Shepherd, Sheila</dc:creator>
  <cp:lastModifiedBy>Shepherd, Sheila</cp:lastModifiedBy>
  <cp:revision>2</cp:revision>
  <dcterms:created xsi:type="dcterms:W3CDTF">2017-01-09T05:20:12Z</dcterms:created>
  <dcterms:modified xsi:type="dcterms:W3CDTF">2017-01-09T05:31:50Z</dcterms:modified>
</cp:coreProperties>
</file>