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4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3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6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0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0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5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1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1B693-A59A-4815-8E3C-F1435464D1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66D5C-23C6-4F00-B4FE-6101FA408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54" y="4572000"/>
            <a:ext cx="4562475" cy="1962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1" y="6627820"/>
            <a:ext cx="6751320" cy="19065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1" y="933450"/>
            <a:ext cx="5219700" cy="3486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1265" y="152400"/>
            <a:ext cx="1987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Jeff Sewell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2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Hexcel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Shepherd, Sheila</dc:creator>
  <cp:lastModifiedBy>Shepherd, Sheila</cp:lastModifiedBy>
  <cp:revision>2</cp:revision>
  <dcterms:created xsi:type="dcterms:W3CDTF">2017-01-09T05:20:12Z</dcterms:created>
  <dcterms:modified xsi:type="dcterms:W3CDTF">2017-01-09T05:31:50Z</dcterms:modified>
</cp:coreProperties>
</file>