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4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6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C747-FE95-4841-A132-155403D8A91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1FB5-E5D1-4423-9E60-B0698430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76200"/>
            <a:ext cx="6789737" cy="434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83986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57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Annual San Clemente Arts and Craft Festival</a:t>
            </a:r>
          </a:p>
          <a:p>
            <a:pPr algn="ctr"/>
            <a:r>
              <a:rPr lang="en-US" b="1" dirty="0" smtClean="0"/>
              <a:t>August 19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20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algn="ctr"/>
            <a:r>
              <a:rPr lang="en-US" dirty="0" smtClean="0"/>
              <a:t>San Clemente Community Center Grounds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Hexcel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Shepherd, Sheila</dc:creator>
  <cp:lastModifiedBy>Shepherd, Sheila</cp:lastModifiedBy>
  <cp:revision>2</cp:revision>
  <dcterms:created xsi:type="dcterms:W3CDTF">2017-01-26T19:59:59Z</dcterms:created>
  <dcterms:modified xsi:type="dcterms:W3CDTF">2017-01-26T20:34:05Z</dcterms:modified>
</cp:coreProperties>
</file>